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13BD"/>
    <a:srgbClr val="30A62A"/>
    <a:srgbClr val="FB31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172819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 ОСОБЫЙ ПРОТИВОПОЖАРНЫЙ РЕЖИМ</a:t>
            </a:r>
            <a:r>
              <a:rPr lang="ru-RU" dirty="0" smtClean="0"/>
              <a:t>                         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1600" b="1" dirty="0" smtClean="0">
                <a:solidFill>
                  <a:srgbClr val="002060"/>
                </a:solidFill>
              </a:rPr>
              <a:t>РАСПОРЯЖЕНИЕ Администрации  МО  «Смоленский район»  </a:t>
            </a:r>
            <a:r>
              <a:rPr lang="ru-RU" sz="900" b="1" dirty="0" smtClean="0">
                <a:solidFill>
                  <a:srgbClr val="002060"/>
                </a:solidFill>
              </a:rPr>
              <a:t>от    </a:t>
            </a:r>
            <a:r>
              <a:rPr lang="ru-RU" sz="1600" b="1" dirty="0" smtClean="0">
                <a:solidFill>
                  <a:srgbClr val="002060"/>
                </a:solidFill>
              </a:rPr>
              <a:t> 23.08.2022 №224-р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4032448" cy="1368152"/>
          </a:xfrm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ru-RU" u="sng" dirty="0" smtClean="0">
                <a:solidFill>
                  <a:srgbClr val="FB3109"/>
                </a:solidFill>
              </a:rPr>
              <a:t>Запрет в лесах, парках, </a:t>
            </a:r>
            <a:r>
              <a:rPr lang="ru-RU" u="sng" dirty="0" err="1" smtClean="0">
                <a:solidFill>
                  <a:srgbClr val="FB3109"/>
                </a:solidFill>
              </a:rPr>
              <a:t>сельхозугодьях</a:t>
            </a:r>
            <a:r>
              <a:rPr lang="ru-RU" u="sng" dirty="0" smtClean="0">
                <a:solidFill>
                  <a:srgbClr val="FB3109"/>
                </a:solidFill>
              </a:rPr>
              <a:t>, садах, огородах, территориях рядом с домами </a:t>
            </a:r>
            <a:r>
              <a:rPr lang="ru-RU" dirty="0" smtClean="0">
                <a:solidFill>
                  <a:srgbClr val="FB3109"/>
                </a:solidFill>
              </a:rPr>
              <a:t>на:</a:t>
            </a:r>
            <a:endParaRPr lang="ru-RU" dirty="0">
              <a:solidFill>
                <a:srgbClr val="FB3109"/>
              </a:solidFill>
            </a:endParaRPr>
          </a:p>
        </p:txBody>
      </p:sp>
      <p:sp useBgFill="1"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7544" y="3429000"/>
            <a:ext cx="4032448" cy="3240360"/>
          </a:xfrm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7030A0"/>
                </a:solidFill>
              </a:rPr>
              <a:t>Разведение костров, сжигание мусора, сухой травы, бытовых отходов</a:t>
            </a:r>
          </a:p>
          <a:p>
            <a:r>
              <a:rPr lang="ru-RU" sz="2000" b="1" i="1" dirty="0" smtClean="0">
                <a:solidFill>
                  <a:srgbClr val="7030A0"/>
                </a:solidFill>
              </a:rPr>
              <a:t>Проведение пожароопасных работ</a:t>
            </a:r>
          </a:p>
          <a:p>
            <a:endParaRPr lang="ru-RU" sz="2000" b="1" i="1" dirty="0">
              <a:solidFill>
                <a:srgbClr val="7030A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788024" y="2060848"/>
            <a:ext cx="4042792" cy="2952328"/>
          </a:xfrm>
          <a:ln w="9525">
            <a:solidFill>
              <a:schemeClr val="tx1"/>
            </a:solidFill>
          </a:ln>
        </p:spPr>
        <p:txBody>
          <a:bodyPr/>
          <a:lstStyle/>
          <a:p>
            <a:r>
              <a:rPr lang="ru-RU" u="sng" dirty="0" smtClean="0">
                <a:solidFill>
                  <a:srgbClr val="FF0000"/>
                </a:solidFill>
              </a:rPr>
              <a:t>Ограничен доступ </a:t>
            </a:r>
            <a:r>
              <a:rPr lang="ru-RU" dirty="0" smtClean="0">
                <a:solidFill>
                  <a:srgbClr val="FF0000"/>
                </a:solidFill>
              </a:rPr>
              <a:t>граждан и въезд транспортных средств в лесные массивы и на земли </a:t>
            </a:r>
            <a:r>
              <a:rPr lang="ru-RU" dirty="0" err="1" smtClean="0">
                <a:solidFill>
                  <a:srgbClr val="FF0000"/>
                </a:solidFill>
              </a:rPr>
              <a:t>сельхозназначения</a:t>
            </a:r>
            <a:endParaRPr lang="ru-RU" dirty="0">
              <a:solidFill>
                <a:srgbClr val="FF0000"/>
              </a:solidFill>
            </a:endParaRPr>
          </a:p>
        </p:txBody>
      </p:sp>
      <p:sp useBgFill="1"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572000" y="5157192"/>
            <a:ext cx="4392488" cy="1440160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2B13BD"/>
                </a:solidFill>
              </a:rPr>
              <a:t>При обнаружении пожара в лесу   ЗВОНИ</a:t>
            </a:r>
          </a:p>
          <a:p>
            <a:r>
              <a:rPr lang="ru-RU" sz="2000" b="1" i="1" dirty="0" smtClean="0">
                <a:solidFill>
                  <a:srgbClr val="2B13BD"/>
                </a:solidFill>
              </a:rPr>
              <a:t>112</a:t>
            </a:r>
          </a:p>
          <a:p>
            <a:r>
              <a:rPr lang="ru-RU" sz="2000" b="1" i="1" dirty="0" smtClean="0">
                <a:solidFill>
                  <a:srgbClr val="2B13BD"/>
                </a:solidFill>
              </a:rPr>
              <a:t>8-800-100-94-00</a:t>
            </a:r>
            <a:endParaRPr lang="ru-RU" sz="2000" b="1" i="1" dirty="0">
              <a:solidFill>
                <a:srgbClr val="2B13BD"/>
              </a:solidFill>
            </a:endParaRPr>
          </a:p>
        </p:txBody>
      </p:sp>
      <p:pic>
        <p:nvPicPr>
          <p:cNvPr id="1028" name="Picture 4" descr="C:\Users\User\Desktop\img23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5157192"/>
            <a:ext cx="187220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User\Desktop\Malaysia_Traffic-signs_Regulatory-sign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132855"/>
            <a:ext cx="1243013" cy="124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639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36</TotalTime>
  <Words>58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Аптека</vt:lpstr>
      <vt:lpstr>Введен ОСОБЫЙ ПРОТИВОПОЖАРНЫЙ РЕЖИМ                            РАСПОРЯЖЕНИЕ Администрации  МО  «Смоленский район»  от     23.08.2022 №224-р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 ОСОБЫЙ ПРОТИВОПОЖАРНЫЙ РЕЖИМ                          РАСПОРЯЖЕНИЕ Администрации  МО  «Смоленский район»  от 23.08.2022 №224-р</dc:title>
  <dc:creator>User</dc:creator>
  <cp:lastModifiedBy>1</cp:lastModifiedBy>
  <cp:revision>6</cp:revision>
  <dcterms:created xsi:type="dcterms:W3CDTF">2022-08-24T12:10:41Z</dcterms:created>
  <dcterms:modified xsi:type="dcterms:W3CDTF">2022-08-26T08:54:36Z</dcterms:modified>
</cp:coreProperties>
</file>