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3BD"/>
    <a:srgbClr val="30A62A"/>
    <a:srgbClr val="FB3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 ОСОБЫЙ ПРОТИВОПОЖАРНЫЙ РЕЖИМ</a:t>
            </a:r>
            <a:r>
              <a:rPr lang="ru-RU" dirty="0" smtClean="0"/>
              <a:t>         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600" b="1" dirty="0" smtClean="0">
                <a:solidFill>
                  <a:srgbClr val="002060"/>
                </a:solidFill>
              </a:rPr>
              <a:t>РАСПОРЯЖЕНИЕ Администрации  МО  «Смоленский район»  </a:t>
            </a:r>
            <a:r>
              <a:rPr lang="ru-RU" sz="900" b="1" dirty="0" smtClean="0">
                <a:solidFill>
                  <a:srgbClr val="002060"/>
                </a:solidFill>
              </a:rPr>
              <a:t>от    </a:t>
            </a:r>
            <a:r>
              <a:rPr lang="ru-RU" sz="1600" b="1" dirty="0" smtClean="0">
                <a:solidFill>
                  <a:srgbClr val="002060"/>
                </a:solidFill>
              </a:rPr>
              <a:t> 23.08.2022 №224-р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32448" cy="1368152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u="sng" dirty="0" smtClean="0">
                <a:solidFill>
                  <a:srgbClr val="FB3109"/>
                </a:solidFill>
              </a:rPr>
              <a:t>Запрет в лесах, парках, </a:t>
            </a:r>
            <a:r>
              <a:rPr lang="ru-RU" u="sng" dirty="0" err="1" smtClean="0">
                <a:solidFill>
                  <a:srgbClr val="FB3109"/>
                </a:solidFill>
              </a:rPr>
              <a:t>сельхозугодьях</a:t>
            </a:r>
            <a:r>
              <a:rPr lang="ru-RU" u="sng" dirty="0" smtClean="0">
                <a:solidFill>
                  <a:srgbClr val="FB3109"/>
                </a:solidFill>
              </a:rPr>
              <a:t>, садах, огородах, территориях рядом с домами </a:t>
            </a:r>
            <a:r>
              <a:rPr lang="ru-RU" dirty="0" smtClean="0">
                <a:solidFill>
                  <a:srgbClr val="FB3109"/>
                </a:solidFill>
              </a:rPr>
              <a:t>на:</a:t>
            </a:r>
            <a:endParaRPr lang="ru-RU" dirty="0">
              <a:solidFill>
                <a:srgbClr val="FB3109"/>
              </a:solidFill>
            </a:endParaRPr>
          </a:p>
        </p:txBody>
      </p:sp>
      <p:sp useBgFill="1"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3429000"/>
            <a:ext cx="4032448" cy="3240360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Разведение костров, сжигание мусора, сухой травы, бытовых отходов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Проведение пожароопасных работ</a:t>
            </a:r>
          </a:p>
          <a:p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2060848"/>
            <a:ext cx="4042792" cy="2952328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Ограничен доступ </a:t>
            </a:r>
            <a:r>
              <a:rPr lang="ru-RU" dirty="0" smtClean="0">
                <a:solidFill>
                  <a:srgbClr val="FF0000"/>
                </a:solidFill>
              </a:rPr>
              <a:t>граждан и въезд транспортных средств в лесные массивы и на земли </a:t>
            </a:r>
            <a:r>
              <a:rPr lang="ru-RU" dirty="0" err="1" smtClean="0">
                <a:solidFill>
                  <a:srgbClr val="FF0000"/>
                </a:solidFill>
              </a:rPr>
              <a:t>сельхозназначения</a:t>
            </a:r>
            <a:endParaRPr lang="ru-RU" dirty="0">
              <a:solidFill>
                <a:srgbClr val="FF0000"/>
              </a:solidFill>
            </a:endParaRPr>
          </a:p>
        </p:txBody>
      </p:sp>
      <p:sp useBgFill="1"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5157192"/>
            <a:ext cx="4392488" cy="144016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2B13BD"/>
                </a:solidFill>
              </a:rPr>
              <a:t>При обнаружении пожара в лесу   ЗВОНИ</a:t>
            </a:r>
          </a:p>
          <a:p>
            <a:r>
              <a:rPr lang="ru-RU" sz="2000" b="1" i="1" dirty="0" smtClean="0">
                <a:solidFill>
                  <a:srgbClr val="2B13BD"/>
                </a:solidFill>
              </a:rPr>
              <a:t>112</a:t>
            </a:r>
          </a:p>
          <a:p>
            <a:r>
              <a:rPr lang="ru-RU" sz="2000" b="1" i="1" dirty="0" smtClean="0">
                <a:solidFill>
                  <a:srgbClr val="2B13BD"/>
                </a:solidFill>
              </a:rPr>
              <a:t>8-800-100-94-00</a:t>
            </a:r>
            <a:endParaRPr lang="ru-RU" sz="2000" b="1" i="1" dirty="0">
              <a:solidFill>
                <a:srgbClr val="2B13BD"/>
              </a:solidFill>
            </a:endParaRPr>
          </a:p>
        </p:txBody>
      </p:sp>
      <p:pic>
        <p:nvPicPr>
          <p:cNvPr id="1028" name="Picture 4" descr="C:\Users\User\Desktop\img2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5157192"/>
            <a:ext cx="187220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Malaysia_Traffic-signs_Regulatory-sign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32855"/>
            <a:ext cx="1243013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39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</TotalTime>
  <Words>58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Аптека</vt:lpstr>
      <vt:lpstr>Введен ОСОБЫЙ ПРОТИВОПОЖАРНЫЙ РЕЖИМ                            РАСПОРЯЖЕНИЕ Администрации  МО  «Смоленский район»  от     23.08.2022 №224-р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 ОСОБЫЙ ПРОТИВОПОЖАРНЫЙ РЕЖИМ                          РАСПОРЯЖЕНИЕ Администрации  МО  «Смоленский район»  от 23.08.2022 №224-р</dc:title>
  <dc:creator>User</dc:creator>
  <cp:lastModifiedBy>1</cp:lastModifiedBy>
  <cp:revision>6</cp:revision>
  <dcterms:created xsi:type="dcterms:W3CDTF">2022-08-24T12:10:41Z</dcterms:created>
  <dcterms:modified xsi:type="dcterms:W3CDTF">2022-08-26T08:54:36Z</dcterms:modified>
</cp:coreProperties>
</file>